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0" r:id="rId2"/>
    <p:sldId id="267" r:id="rId3"/>
    <p:sldId id="268" r:id="rId4"/>
    <p:sldId id="269" r:id="rId5"/>
    <p:sldId id="271" r:id="rId6"/>
    <p:sldId id="278" r:id="rId7"/>
    <p:sldId id="273" r:id="rId8"/>
    <p:sldId id="279" r:id="rId9"/>
    <p:sldId id="276" r:id="rId10"/>
    <p:sldId id="277" r:id="rId11"/>
    <p:sldId id="274" r:id="rId12"/>
    <p:sldId id="272" r:id="rId13"/>
    <p:sldId id="28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5B2DB-CBFA-45E7-ACDE-D5688244DD5E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07A64-71C6-4E79-BBB0-79B32BAC4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9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9b73dbe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9b73dbe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c9b73dbe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2B351-C02E-4612-AE62-3F5E26396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70A8E-62C8-4382-9F86-0FA03D8AF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00440-A404-4123-A8AC-2DA1F0C8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2332A-6EFF-4ADC-A209-74A8829A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FBCD-3BD0-4509-B434-0A5F10AD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370AC-14AF-4130-9457-10E2A1D7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B23BEE-B008-4B5A-B35C-C52F555D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DA107-9AD2-4C77-95D1-4D118204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6F962-20DE-4889-915B-7939FB8D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9BCEA-D635-4F1A-B1E5-C3511765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7D26C-07BF-4770-BB63-9FCD52413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84E9A1-AF1F-4826-AAF6-285D072D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7D2AC-AAE9-4994-B27D-7FC48F70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5B0BA-01B7-4389-A059-6F0B6882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CE897-C3AB-4B71-8DAD-2D8ACE60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1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96641-F435-4B06-97E9-CAE6DD05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E5A7B-8FCB-4D6A-B2A0-0F1B63731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67BD4-193E-4DD4-A805-CE6B948B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149FE-8D58-4E77-A4B4-78C5ECF4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94DE0-F6E0-4481-A089-2EE70063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1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4CB7A-DC18-41B3-A0E9-ED35F4784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38358-F16B-42B3-BBB0-3E7FE78CF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45B46-C2B1-40DF-B2C9-7A83AFA9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BC464-28EA-499E-8DF0-A0FF324E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6A82C-64FC-4993-BA90-177D9105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9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D8B60-26B3-412E-9D4A-AAC92900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606F30-3A5D-4F70-8612-ADEBAD640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8A8519-AE51-4E93-9211-4F3770B58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5679AC-4D38-4952-A561-4D046B2D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F6707-785B-4DD4-87BA-521F289E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57DD1-E4FA-476F-B8E6-C278E78D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374B0-CE35-4D04-AE0C-7CD662E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74DDE4-10F3-492E-8295-A6B0A2118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2C146E-E5C2-4318-817D-D368845F6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52D885-C57B-4E27-BB37-BFC872C4C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68599-F397-46BA-8082-D030F72F5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3A66A2-D9F5-41DC-B0AF-77EAEE74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0A1AA4-1998-4273-B6D4-BD4FA7E0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816892-E26B-4543-BDE0-E0E0C8BC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5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CEC35-3F78-4C39-A9B5-5B426019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772BBE-EB2E-4D95-BA70-7481E65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870C03-3686-4552-BFB7-062274BD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AAC70-E958-4A7F-9754-E74BD7C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9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5ADAB5-A30E-4AB5-95B2-6ACB0919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DCA9F2-0920-4F9A-9DC5-3D5327EC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B1F01-7320-43BD-9739-D3C69538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87C53-76C5-4132-AFCD-365F9207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8CEA5E-C066-4B23-8237-1A6677EE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7F68AE-3688-4119-B99C-30D3B450C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8298F-3C8C-4550-A17A-96F0B515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C80B7-9427-4506-BC20-72BE9E3F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73FAA-891C-4E69-9873-75B8987A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2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E321-34DE-4264-A38C-99F52540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CDF2D9-F39A-40A4-A19C-B2C0AC27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22D03-B1EF-40F7-BA4F-06E556387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3291F-3EC8-4BC1-9E1D-B377DCDE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59768A-258C-44B9-9E7F-656D218F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F770D-9AC0-48FA-A025-E53B6F62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C5F321-B25F-427D-AEAC-9A280931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51420-A8FF-4009-BC89-099196699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5D359-7F80-4B78-ABD1-3DEB932F4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FBAA-55CF-4FBF-9918-B5ECE2411102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8FC65-D4D8-4406-A10F-A349A0BFB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D99C7-B3D3-4DC0-9BEF-D301531AC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00253-0ECC-46C1-AB38-2734883F1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1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6BB4-BDCB-4BE4-8CF4-9EDFF7A5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6204"/>
            <a:ext cx="9144000" cy="1035211"/>
          </a:xfrm>
        </p:spPr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변경사항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85C699-3CA5-4680-968D-FE2176FB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4754"/>
            <a:ext cx="9144000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블루투스 </a:t>
            </a:r>
            <a:r>
              <a:rPr lang="en-US" altLang="ko-KR" dirty="0"/>
              <a:t>4.0 </a:t>
            </a:r>
            <a:r>
              <a:rPr lang="ko-KR" altLang="en-US" dirty="0"/>
              <a:t>모델에서 지원하지 않는 </a:t>
            </a:r>
            <a:r>
              <a:rPr lang="ko-KR" altLang="en-US" dirty="0" err="1"/>
              <a:t>자동페어링과</a:t>
            </a:r>
            <a:r>
              <a:rPr lang="ko-KR" altLang="en-US" dirty="0"/>
              <a:t> 관련된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이를 대체하여 수동으로 </a:t>
            </a:r>
            <a:r>
              <a:rPr lang="ko-KR" altLang="en-US" dirty="0" err="1"/>
              <a:t>페어링하는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7FA2A-CDED-4094-94B3-0677E2CEDDE8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9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3EC388-1E03-46B1-ADAB-2BF5D1D4C3E0}"/>
              </a:ext>
            </a:extLst>
          </p:cNvPr>
          <p:cNvSpPr txBox="1"/>
          <p:nvPr/>
        </p:nvSpPr>
        <p:spPr>
          <a:xfrm>
            <a:off x="385891" y="1755487"/>
            <a:ext cx="6089553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5)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블루투스 감지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1F943-2AD2-4212-ADEF-7DC3E7752BBC}"/>
              </a:ext>
            </a:extLst>
          </p:cNvPr>
          <p:cNvSpPr txBox="1"/>
          <p:nvPr/>
        </p:nvSpPr>
        <p:spPr>
          <a:xfrm>
            <a:off x="469781" y="2737676"/>
            <a:ext cx="448092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워치에서</a:t>
            </a:r>
            <a:r>
              <a:rPr lang="ko-KR" altLang="en-US" dirty="0"/>
              <a:t> </a:t>
            </a:r>
            <a:r>
              <a:rPr lang="ko-KR" altLang="en-US" dirty="0" err="1"/>
              <a:t>블루이노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Scan, Connect, Disconnect </a:t>
            </a:r>
            <a:r>
              <a:rPr lang="ko-KR" altLang="en-US" dirty="0"/>
              <a:t>감지 성공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자동으로 재연결은 실패</a:t>
            </a:r>
            <a:r>
              <a:rPr lang="en-US" altLang="ko-KR" dirty="0"/>
              <a:t> (4.1</a:t>
            </a:r>
            <a:r>
              <a:rPr lang="ko-KR" altLang="en-US" dirty="0"/>
              <a:t>부터 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KakaoTalk_20210313_132827841">
            <a:hlinkClick r:id="" action="ppaction://media"/>
            <a:extLst>
              <a:ext uri="{FF2B5EF4-FFF2-40B4-BE49-F238E27FC236}">
                <a16:creationId xmlns:a16="http://schemas.microsoft.com/office/drawing/2014/main" id="{94382AF5-15A2-419E-B35E-8C2BF3946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3655" y="145553"/>
            <a:ext cx="5858261" cy="5858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C08C2-CDFC-4CE6-8907-65E09683AF45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159C5-AE45-4E03-A778-B2B3C85572FC}"/>
              </a:ext>
            </a:extLst>
          </p:cNvPr>
          <p:cNvSpPr txBox="1"/>
          <p:nvPr/>
        </p:nvSpPr>
        <p:spPr>
          <a:xfrm>
            <a:off x="685594" y="2569896"/>
            <a:ext cx="4034116" cy="222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블루이노에</a:t>
            </a:r>
            <a:r>
              <a:rPr lang="ko-KR" altLang="en-US" dirty="0"/>
              <a:t> 값이 전송됐을 때</a:t>
            </a:r>
            <a:endParaRPr lang="en-US" altLang="ko-KR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Disconnect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삐 소리 나기 성공</a:t>
            </a:r>
          </a:p>
        </p:txBody>
      </p:sp>
      <p:pic>
        <p:nvPicPr>
          <p:cNvPr id="6" name="소리내기">
            <a:hlinkClick r:id="" action="ppaction://media"/>
            <a:extLst>
              <a:ext uri="{FF2B5EF4-FFF2-40B4-BE49-F238E27FC236}">
                <a16:creationId xmlns:a16="http://schemas.microsoft.com/office/drawing/2014/main" id="{12378F1D-8FE9-499A-AB78-798BF7F15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6178" y="143190"/>
            <a:ext cx="5940228" cy="5940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D039C-5AAD-4AA4-B9E5-ACF2C2D7FDC7}"/>
              </a:ext>
            </a:extLst>
          </p:cNvPr>
          <p:cNvSpPr txBox="1"/>
          <p:nvPr/>
        </p:nvSpPr>
        <p:spPr>
          <a:xfrm>
            <a:off x="385891" y="1755487"/>
            <a:ext cx="6089553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6</a:t>
            </a: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ko-KR" alt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블루이노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스피커 테스트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943C2-9020-4750-B040-35F728870300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26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9E5AB32-7654-4281-A7EB-92BDCADC9856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7)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날씨 정보 </a:t>
            </a:r>
            <a:r>
              <a:rPr lang="ko-KR" altLang="en-US" sz="3000" dirty="0" err="1">
                <a:latin typeface="+mj-lt"/>
                <a:ea typeface="+mj-ea"/>
                <a:cs typeface="+mj-cs"/>
              </a:rPr>
              <a:t>받아오기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FEF52-49B8-455C-8BBC-4ABA3AD99F34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542984-3D87-46ED-BEC0-7EA312C72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16"/>
          <a:stretch/>
        </p:blipFill>
        <p:spPr>
          <a:xfrm>
            <a:off x="763396" y="1902389"/>
            <a:ext cx="4912732" cy="1411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760E39-18A8-43AF-BF0C-C965D0F8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79" y="1902389"/>
            <a:ext cx="5924778" cy="4140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8719C7-8805-4F8A-B4E8-B9FEDFD646D6}"/>
              </a:ext>
            </a:extLst>
          </p:cNvPr>
          <p:cNvSpPr txBox="1"/>
          <p:nvPr/>
        </p:nvSpPr>
        <p:spPr>
          <a:xfrm>
            <a:off x="1054710" y="3711826"/>
            <a:ext cx="4034116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기상청 오픈 </a:t>
            </a:r>
            <a:r>
              <a:rPr lang="en-US" altLang="ko-KR" dirty="0"/>
              <a:t>API</a:t>
            </a:r>
            <a:r>
              <a:rPr lang="ko-KR" altLang="en-US" dirty="0"/>
              <a:t>활용 신청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인증키 받음</a:t>
            </a:r>
            <a:endParaRPr lang="en-US" altLang="ko-KR" dirty="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JSON</a:t>
            </a:r>
            <a:r>
              <a:rPr lang="ko-KR" altLang="en-US" dirty="0"/>
              <a:t>형식으로 자료 요청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3A223D-C734-4758-A209-62798B12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80" y="1194452"/>
            <a:ext cx="54387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9E5AB32-7654-4281-A7EB-92BDCADC9856}"/>
              </a:ext>
            </a:extLst>
          </p:cNvPr>
          <p:cNvSpPr txBox="1"/>
          <p:nvPr/>
        </p:nvSpPr>
        <p:spPr>
          <a:xfrm>
            <a:off x="352335" y="185931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7)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날씨 정보 </a:t>
            </a:r>
            <a:r>
              <a:rPr lang="ko-KR" altLang="en-US" sz="3000" dirty="0" err="1">
                <a:latin typeface="+mj-lt"/>
                <a:ea typeface="+mj-ea"/>
                <a:cs typeface="+mj-cs"/>
              </a:rPr>
              <a:t>받아오기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FEF52-49B8-455C-8BBC-4ABA3AD99F34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DB6D05-BC13-4D60-B3EA-A32A39C3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06" y="1567809"/>
            <a:ext cx="914400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5CA38-7653-4B19-8F9D-1A28EA1E97C8}"/>
              </a:ext>
            </a:extLst>
          </p:cNvPr>
          <p:cNvSpPr txBox="1"/>
          <p:nvPr/>
        </p:nvSpPr>
        <p:spPr>
          <a:xfrm>
            <a:off x="352335" y="890636"/>
            <a:ext cx="403411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자료형식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AD3842-9DC3-4712-A9A0-B6DBB6B7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06" y="3585038"/>
            <a:ext cx="3748923" cy="2933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C7F19-02A7-4866-B30B-38BC6A7196FD}"/>
              </a:ext>
            </a:extLst>
          </p:cNvPr>
          <p:cNvSpPr txBox="1"/>
          <p:nvPr/>
        </p:nvSpPr>
        <p:spPr>
          <a:xfrm>
            <a:off x="5287915" y="3983129"/>
            <a:ext cx="403411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POP:</a:t>
            </a:r>
            <a:r>
              <a:rPr lang="ko-KR" altLang="en-US" dirty="0"/>
              <a:t> 강수확률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%)</a:t>
            </a:r>
          </a:p>
        </p:txBody>
      </p:sp>
    </p:spTree>
    <p:extLst>
      <p:ext uri="{BB962C8B-B14F-4D97-AF65-F5344CB8AC3E}">
        <p14:creationId xmlns:p14="http://schemas.microsoft.com/office/powerpoint/2010/main" val="415138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30020" y="97380"/>
            <a:ext cx="253800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4" name="Google Shape;194;p24"/>
          <p:cNvGraphicFramePr/>
          <p:nvPr/>
        </p:nvGraphicFramePr>
        <p:xfrm>
          <a:off x="822346" y="824082"/>
          <a:ext cx="10547310" cy="5460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잃어버린 우산과 가까워짐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우산과 워치의 거리가 통신 가능할 만큼 가까워지면, 워치는 알림을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기본 흐름: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/>
                        <a:t>시스템은 우산의 블루투스 신호를 감지해 연결한다.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우산과 거리가 가까워졌다는 알림을 울린다.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워치 앱 메인화면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“연결됨”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을 띄운다.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워치와 우산은 블루투스로 연결되어야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4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성능 : 우산과 워치가 연결된 직후 3초 이내로 워치에 알림이 울려야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/>
          <p:nvPr/>
        </p:nvSpPr>
        <p:spPr>
          <a:xfrm>
            <a:off x="4267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264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7DB65-E728-4DCD-96FB-1626F09D8BC9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430020" y="97380"/>
            <a:ext cx="253800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822346" y="824082"/>
          <a:ext cx="10547310" cy="564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우산 충전 후 재연결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방전되었던 우산 배터리가 충전되어 워치와 통신이 가능하게 된 경우, 워치는 알림을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 배터리가 충전된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09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기본 흐름: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/>
                        <a:t>시스템은 우산의 블루투스 신호를 감지해 연결한다.</a:t>
                      </a:r>
                      <a:endParaRPr sz="12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우산과 연결되었다는 알림을 울린다.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워치 앱 메인화면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에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</a:rPr>
                        <a:t>“연결됨”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을 띄운다.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1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워치와 우산은 블루투스로 연결되어야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4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2-2.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“우산과 연결됨”이라는 메시지를 띄운다.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3으로 이동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6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성능 : 우산과 워치가 연결된 직후 3초 이내로 워치에 알림이 울려야 한다.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 txBox="1"/>
          <p:nvPr/>
        </p:nvSpPr>
        <p:spPr>
          <a:xfrm>
            <a:off x="4267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264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FEC06-E344-478A-8290-4B8028105A1E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430020" y="97380"/>
            <a:ext cx="2595240" cy="491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544320" y="97380"/>
            <a:ext cx="2595240" cy="29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유스케이스 명세서 </a:t>
            </a:r>
            <a:r>
              <a:rPr lang="en-US" alt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5" name="Google Shape;215;p26"/>
          <p:cNvGraphicFramePr/>
          <p:nvPr/>
        </p:nvGraphicFramePr>
        <p:xfrm>
          <a:off x="822346" y="728652"/>
          <a:ext cx="10547310" cy="5595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유스케이스명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재연결</a:t>
                      </a: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개요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/>
                        <a:t>우산과 워치를 재연결하고, 연결 결과에 대한 알람을 보낸다.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관련 액터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우산, 워치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선행조건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우산과 워치 사이의 거리가 일정 거리 이하로 가까워 진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우산 배터리가 충전된 상태이다.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워치의 블루투스가 켜져 있는 상태이다.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이벤트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기본 흐름:</a:t>
                      </a:r>
                      <a:endParaRPr sz="1200" u="none" strike="noStrike" cap="none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dirty="0"/>
                        <a:t>사용자는 </a:t>
                      </a:r>
                      <a:r>
                        <a:rPr lang="ko-KR" sz="1200" dirty="0" err="1"/>
                        <a:t>워치</a:t>
                      </a:r>
                      <a:r>
                        <a:rPr lang="ko-KR" sz="1200" dirty="0"/>
                        <a:t> </a:t>
                      </a:r>
                      <a:r>
                        <a:rPr lang="ko-KR" sz="1200" b="1" dirty="0" err="1"/>
                        <a:t>메인화면</a:t>
                      </a:r>
                      <a:r>
                        <a:rPr lang="ko-KR" sz="1200" dirty="0" err="1"/>
                        <a:t>에</a:t>
                      </a:r>
                      <a:r>
                        <a:rPr lang="ko-KR" sz="1200" dirty="0"/>
                        <a:t> 있는 </a:t>
                      </a:r>
                      <a:r>
                        <a:rPr lang="ko-KR" sz="1200" b="1" dirty="0" err="1"/>
                        <a:t>재연결</a:t>
                      </a:r>
                      <a:r>
                        <a:rPr lang="ko-KR" sz="1200" b="1" dirty="0"/>
                        <a:t> 버튼</a:t>
                      </a:r>
                      <a:r>
                        <a:rPr lang="ko-KR" sz="1200" dirty="0"/>
                        <a:t>을 누른다</a:t>
                      </a:r>
                      <a:r>
                        <a:rPr lang="en-US" altLang="ko-KR" sz="1200" dirty="0"/>
                        <a:t>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 err="1"/>
                        <a:t>워치는</a:t>
                      </a:r>
                      <a:r>
                        <a:rPr lang="ko-KR" sz="1200" dirty="0"/>
                        <a:t> 가장 최근에 등록되었던 우산을 탐색하여 연결을 시도한다.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/>
                        <a:t>연결이 성공하면 알람을 </a:t>
                      </a:r>
                      <a:r>
                        <a:rPr lang="ko-KR" sz="1200" dirty="0" err="1"/>
                        <a:t>보내고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sz="1200" b="0" dirty="0" err="1">
                          <a:solidFill>
                            <a:schemeClr val="dk1"/>
                          </a:solidFill>
                        </a:rPr>
                        <a:t>우산과</a:t>
                      </a:r>
                      <a:r>
                        <a:rPr 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 b="0" dirty="0" err="1">
                          <a:solidFill>
                            <a:schemeClr val="dk1"/>
                          </a:solidFill>
                        </a:rPr>
                        <a:t>연결됨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”이라는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팝업 메시지를 띄운다.</a:t>
                      </a:r>
                      <a:endParaRPr sz="1200" dirty="0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dirty="0"/>
                        <a:t>연결이 실패하면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알람을 보내고</a:t>
                      </a:r>
                      <a:r>
                        <a:rPr lang="ko-KR" sz="1200" dirty="0"/>
                        <a:t> “우산과 연결에 실패했습니다.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sz="1200" dirty="0"/>
                        <a:t>다시 시도해주세요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sz="1200" dirty="0"/>
                        <a:t>”라는 팝업 메시지를 띄운다.</a:t>
                      </a:r>
                      <a:endParaRPr sz="1200" dirty="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AutoNum type="arabicPeriod"/>
                      </a:pP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워치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 앱 </a:t>
                      </a: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에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“[디바이스 이름]”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과 </a:t>
                      </a:r>
                      <a:r>
                        <a:rPr lang="ko-KR" sz="1200" b="1" dirty="0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sz="1200" b="1" dirty="0" err="1">
                          <a:solidFill>
                            <a:schemeClr val="dk1"/>
                          </a:solidFill>
                        </a:rPr>
                        <a:t>연결됨”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</a:rPr>
                        <a:t>을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</a:rPr>
                        <a:t> 띄운다.</a:t>
                      </a:r>
                      <a:endParaRPr sz="1200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후행 조건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 err="1"/>
                        <a:t>워치와</a:t>
                      </a:r>
                      <a:r>
                        <a:rPr lang="ko-KR" sz="1200" u="none" strike="noStrike" cap="none" dirty="0"/>
                        <a:t> 우산은 블루투스로 연결되어야 한다.</a:t>
                      </a:r>
                      <a:endParaRPr sz="1200" u="none" strike="noStrike" cap="none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95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대안 흐름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-1. 워치가 진동모드일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진동 알람을 보낸다.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5 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-2. 워치가 소리모드일 경우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워치는 소리 알람을 보낸다.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흐름 </a:t>
                      </a: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으로 이동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4-1 . 흐름 1로 이동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비기능적 요구사항</a:t>
                      </a:r>
                      <a:endParaRPr sz="1200" u="none" strike="noStrike" cap="none"/>
                    </a:p>
                  </a:txBody>
                  <a:tcPr marL="109710" marR="109710" marT="109710" marB="10971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성능 : 우산과 </a:t>
                      </a:r>
                      <a:r>
                        <a:rPr lang="ko-KR" sz="1200" u="none" strike="noStrike" cap="none" dirty="0" err="1">
                          <a:solidFill>
                            <a:schemeClr val="dk1"/>
                          </a:solidFill>
                        </a:rPr>
                        <a:t>워치가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 연결된 직후 3초 이내로 </a:t>
                      </a:r>
                      <a:r>
                        <a:rPr lang="ko-KR" sz="1200" u="none" strike="noStrike" cap="none" dirty="0" err="1">
                          <a:solidFill>
                            <a:schemeClr val="dk1"/>
                          </a:solidFill>
                        </a:rPr>
                        <a:t>워치에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 알림이 울려야 한다.</a:t>
                      </a:r>
                      <a:endParaRPr sz="1200" u="none" strike="noStrike" cap="none" dirty="0"/>
                    </a:p>
                  </a:txBody>
                  <a:tcPr marL="109710" marR="109710" marT="109710" marB="109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6" name="Google Shape;216;p26"/>
          <p:cNvSpPr/>
          <p:nvPr/>
        </p:nvSpPr>
        <p:spPr>
          <a:xfrm>
            <a:off x="609600" y="6366926"/>
            <a:ext cx="10972800" cy="491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07;p25">
            <a:extLst>
              <a:ext uri="{FF2B5EF4-FFF2-40B4-BE49-F238E27FC236}">
                <a16:creationId xmlns:a16="http://schemas.microsoft.com/office/drawing/2014/main" id="{A23EB075-D84B-42DC-9170-9C7D5F97EE40}"/>
              </a:ext>
            </a:extLst>
          </p:cNvPr>
          <p:cNvSpPr txBox="1"/>
          <p:nvPr/>
        </p:nvSpPr>
        <p:spPr>
          <a:xfrm>
            <a:off x="3227070" y="114091"/>
            <a:ext cx="1108800" cy="62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spAutoFit/>
          </a:bodyPr>
          <a:lstStyle/>
          <a:p>
            <a:r>
              <a:rPr lang="ko-KR" altLang="en-US" sz="2640" b="1" dirty="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2640" b="1" dirty="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6464C-18FB-4040-AFF8-2F10DB688DE8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6BB4-BDCB-4BE4-8CF4-9EDFF7A5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7815"/>
            <a:ext cx="9144000" cy="1035211"/>
          </a:xfrm>
        </p:spPr>
        <p:txBody>
          <a:bodyPr/>
          <a:lstStyle/>
          <a:p>
            <a:r>
              <a:rPr lang="ko-KR" altLang="en-US" dirty="0"/>
              <a:t>진행 상황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85C699-3CA5-4680-968D-FE2176FBE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1208" y="4235480"/>
            <a:ext cx="3886721" cy="6385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/>
              <a:t>GUI </a:t>
            </a:r>
            <a:r>
              <a:rPr lang="ko-KR" altLang="en-US" dirty="0"/>
              <a:t>및 기능 진행 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46974-F9AB-40DA-921D-391FC54667AF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BF943B-3FB6-446C-813D-4FEF96B82EF8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1) </a:t>
            </a:r>
            <a:r>
              <a:rPr lang="ko-KR" alt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메인화면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9C7E8-F54E-425E-AFB5-EA15B14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74" y="1222310"/>
            <a:ext cx="3790652" cy="5010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628A6-1BBC-4480-911C-3647A439672F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3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그림 18" descr="텍스트, 손목시계, 장치이(가) 표시된 사진&#10;&#10;자동 생성된 설명">
            <a:extLst>
              <a:ext uri="{FF2B5EF4-FFF2-40B4-BE49-F238E27FC236}">
                <a16:creationId xmlns:a16="http://schemas.microsoft.com/office/drawing/2014/main" id="{1F01A0D3-2504-4593-B335-1625E3B80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3" b="-1"/>
          <a:stretch/>
        </p:blipFill>
        <p:spPr>
          <a:xfrm>
            <a:off x="4968269" y="3151870"/>
            <a:ext cx="2255462" cy="31552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55F283-1AD5-4638-ADEA-E0AFC6EE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5" b="-1"/>
          <a:stretch/>
        </p:blipFill>
        <p:spPr>
          <a:xfrm>
            <a:off x="315715" y="3148392"/>
            <a:ext cx="2255462" cy="31552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6BC3270-8D56-4D23-A25E-8619563F31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r="3542" b="-1"/>
          <a:stretch/>
        </p:blipFill>
        <p:spPr>
          <a:xfrm>
            <a:off x="2641992" y="3151870"/>
            <a:ext cx="2255462" cy="3155238"/>
          </a:xfrm>
          <a:prstGeom prst="rect">
            <a:avLst/>
          </a:prstGeom>
        </p:spPr>
      </p:pic>
      <p:pic>
        <p:nvPicPr>
          <p:cNvPr id="24" name="그림 23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3AAF8864-D6DD-4159-BCEC-136BEF3A4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r="8208" b="-1"/>
          <a:stretch/>
        </p:blipFill>
        <p:spPr>
          <a:xfrm>
            <a:off x="9620823" y="3151870"/>
            <a:ext cx="2255462" cy="31552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F8C540-76EE-4910-870A-0CDB59C7FC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r="6371" b="-1"/>
          <a:stretch/>
        </p:blipFill>
        <p:spPr>
          <a:xfrm>
            <a:off x="7294546" y="3151870"/>
            <a:ext cx="2255462" cy="3155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BBC445-7388-4D95-A81C-146DDEC668EE}"/>
              </a:ext>
            </a:extLst>
          </p:cNvPr>
          <p:cNvSpPr txBox="1"/>
          <p:nvPr/>
        </p:nvSpPr>
        <p:spPr>
          <a:xfrm>
            <a:off x="1175630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①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F4367A-EE9B-4EB7-8D62-89F5309B1E34}"/>
              </a:ext>
            </a:extLst>
          </p:cNvPr>
          <p:cNvSpPr txBox="1"/>
          <p:nvPr/>
        </p:nvSpPr>
        <p:spPr>
          <a:xfrm>
            <a:off x="3501000" y="274445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694D63-5D96-4957-9883-3302D49F0350}"/>
              </a:ext>
            </a:extLst>
          </p:cNvPr>
          <p:cNvSpPr txBox="1"/>
          <p:nvPr/>
        </p:nvSpPr>
        <p:spPr>
          <a:xfrm>
            <a:off x="6035377" y="2749260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③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37BBA0-6A6E-4DC6-B91D-138D81624DDD}"/>
              </a:ext>
            </a:extLst>
          </p:cNvPr>
          <p:cNvSpPr txBox="1"/>
          <p:nvPr/>
        </p:nvSpPr>
        <p:spPr>
          <a:xfrm>
            <a:off x="8129732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④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DA511E-D7C5-4494-A903-EBC9A656045E}"/>
              </a:ext>
            </a:extLst>
          </p:cNvPr>
          <p:cNvSpPr txBox="1"/>
          <p:nvPr/>
        </p:nvSpPr>
        <p:spPr>
          <a:xfrm>
            <a:off x="10456009" y="2755129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⑤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EEA3F9-7141-4193-9AC7-E7073C1F6BB3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2</a:t>
            </a:r>
            <a:r>
              <a:rPr lang="en-US" altLang="ko-KR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알림 설정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0A943A-A7D6-4967-AC0C-EEEBF9D94099}"/>
              </a:ext>
            </a:extLst>
          </p:cNvPr>
          <p:cNvSpPr txBox="1"/>
          <p:nvPr/>
        </p:nvSpPr>
        <p:spPr>
          <a:xfrm>
            <a:off x="1414934" y="1501277"/>
            <a:ext cx="9359081" cy="1114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알림 </a:t>
            </a:r>
            <a:r>
              <a:rPr lang="en-US" altLang="ko-KR" dirty="0"/>
              <a:t>on/off</a:t>
            </a:r>
            <a:r>
              <a:rPr lang="ko-KR" altLang="en-US" dirty="0"/>
              <a:t>버튼 생성 </a:t>
            </a:r>
            <a:r>
              <a:rPr lang="en-US" altLang="ko-KR" dirty="0"/>
              <a:t>(</a:t>
            </a:r>
            <a:r>
              <a:rPr lang="ko-KR" altLang="en-US" dirty="0"/>
              <a:t>기능은 아직 구현 못함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알림 시간 설정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현재 설정된 시간이 선택한 시간으로 갱신됨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FDDA6-3D26-45B2-A25E-6E0650014FDA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0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BA3C408-0FBC-4A5B-A874-7D08A3D5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95" y="3482234"/>
            <a:ext cx="2237129" cy="2753390"/>
          </a:xfrm>
          <a:prstGeom prst="rect">
            <a:avLst/>
          </a:prstGeom>
        </p:spPr>
      </p:pic>
      <p:pic>
        <p:nvPicPr>
          <p:cNvPr id="47" name="그림 46" descr="손목시계이(가) 표시된 사진&#10;&#10;자동 생성된 설명">
            <a:extLst>
              <a:ext uri="{FF2B5EF4-FFF2-40B4-BE49-F238E27FC236}">
                <a16:creationId xmlns:a16="http://schemas.microsoft.com/office/drawing/2014/main" id="{29BD4C97-460E-4B25-B7F2-7C8E7E54D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7250" b="-1"/>
          <a:stretch/>
        </p:blipFill>
        <p:spPr>
          <a:xfrm>
            <a:off x="757555" y="3425628"/>
            <a:ext cx="1968203" cy="275338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1DA2141-3ED4-41E9-A9DF-4DED2508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10" y="3407628"/>
            <a:ext cx="2209594" cy="2753389"/>
          </a:xfrm>
          <a:prstGeom prst="rect">
            <a:avLst/>
          </a:prstGeom>
        </p:spPr>
      </p:pic>
      <p:pic>
        <p:nvPicPr>
          <p:cNvPr id="49" name="그림 48" descr="손목시계이(가) 표시된 사진&#10;&#10;자동 생성된 설명">
            <a:extLst>
              <a:ext uri="{FF2B5EF4-FFF2-40B4-BE49-F238E27FC236}">
                <a16:creationId xmlns:a16="http://schemas.microsoft.com/office/drawing/2014/main" id="{96EB0F60-260C-40D5-A9EB-91526D16BA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5172" b="-1"/>
          <a:stretch/>
        </p:blipFill>
        <p:spPr>
          <a:xfrm>
            <a:off x="6566758" y="373225"/>
            <a:ext cx="1968205" cy="2753389"/>
          </a:xfrm>
          <a:prstGeom prst="rect">
            <a:avLst/>
          </a:prstGeom>
        </p:spPr>
      </p:pic>
      <p:pic>
        <p:nvPicPr>
          <p:cNvPr id="50" name="그림 49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FB3E3862-1B0C-4EFD-8680-2152884E49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r="4679" b="-1"/>
          <a:stretch/>
        </p:blipFill>
        <p:spPr>
          <a:xfrm>
            <a:off x="3577620" y="3425628"/>
            <a:ext cx="2091663" cy="2926079"/>
          </a:xfrm>
          <a:prstGeom prst="rect">
            <a:avLst/>
          </a:prstGeom>
        </p:spPr>
      </p:pic>
      <p:pic>
        <p:nvPicPr>
          <p:cNvPr id="51" name="그림 50" descr="손목시계이(가) 표시된 사진&#10;&#10;자동 생성된 설명">
            <a:extLst>
              <a:ext uri="{FF2B5EF4-FFF2-40B4-BE49-F238E27FC236}">
                <a16:creationId xmlns:a16="http://schemas.microsoft.com/office/drawing/2014/main" id="{A96A1F52-026B-44F5-8371-1CF7CA5C75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" r="3802" b="-1"/>
          <a:stretch/>
        </p:blipFill>
        <p:spPr>
          <a:xfrm>
            <a:off x="9262910" y="373225"/>
            <a:ext cx="2091672" cy="292607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1C28090-B7AC-4CA1-B0C7-3B6004BBA74D}"/>
              </a:ext>
            </a:extLst>
          </p:cNvPr>
          <p:cNvSpPr txBox="1"/>
          <p:nvPr/>
        </p:nvSpPr>
        <p:spPr>
          <a:xfrm>
            <a:off x="6298035" y="696983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①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951D84-39E5-45E4-9156-B159AE6A7D7A}"/>
              </a:ext>
            </a:extLst>
          </p:cNvPr>
          <p:cNvSpPr txBox="1"/>
          <p:nvPr/>
        </p:nvSpPr>
        <p:spPr>
          <a:xfrm>
            <a:off x="8994187" y="696983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96111C-6A5C-4A35-B315-CFDC740672DA}"/>
              </a:ext>
            </a:extLst>
          </p:cNvPr>
          <p:cNvSpPr txBox="1"/>
          <p:nvPr/>
        </p:nvSpPr>
        <p:spPr>
          <a:xfrm>
            <a:off x="432792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③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8D45C6-3694-4A57-A82E-391AA83A17B4}"/>
              </a:ext>
            </a:extLst>
          </p:cNvPr>
          <p:cNvSpPr txBox="1"/>
          <p:nvPr/>
        </p:nvSpPr>
        <p:spPr>
          <a:xfrm>
            <a:off x="3308897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④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066B3B-0593-46F2-A58C-C363AF4BBE11}"/>
              </a:ext>
            </a:extLst>
          </p:cNvPr>
          <p:cNvSpPr txBox="1"/>
          <p:nvPr/>
        </p:nvSpPr>
        <p:spPr>
          <a:xfrm>
            <a:off x="6298035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⑤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6BD3F4-B3F8-4E4A-88FE-3805713A30A4}"/>
              </a:ext>
            </a:extLst>
          </p:cNvPr>
          <p:cNvSpPr txBox="1"/>
          <p:nvPr/>
        </p:nvSpPr>
        <p:spPr>
          <a:xfrm>
            <a:off x="8994187" y="3710838"/>
            <a:ext cx="537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⑥</a:t>
            </a:r>
            <a:endParaRPr lang="ko-KR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268639-D9F6-4335-94C2-8ECB342B76E9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3)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지역 설정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A0EB7C-72E7-408B-8059-89593F33F5B6}"/>
              </a:ext>
            </a:extLst>
          </p:cNvPr>
          <p:cNvSpPr txBox="1"/>
          <p:nvPr/>
        </p:nvSpPr>
        <p:spPr>
          <a:xfrm>
            <a:off x="1408489" y="1547023"/>
            <a:ext cx="469904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/</a:t>
            </a:r>
            <a:r>
              <a:rPr lang="ko-KR" altLang="en-US" dirty="0"/>
              <a:t>군</a:t>
            </a:r>
            <a:r>
              <a:rPr lang="en-US" altLang="ko-KR" dirty="0"/>
              <a:t>/</a:t>
            </a:r>
            <a:r>
              <a:rPr lang="ko-KR" altLang="en-US" dirty="0"/>
              <a:t>구 선택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목적지가 선택한 지역으로 갱신됨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67FB8-69E9-427F-BE74-BBA4FC7D407C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5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8DBFF5-6173-4EEA-87E9-34302F4C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70" y="1345102"/>
            <a:ext cx="3921060" cy="5222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5790-3D71-4BA6-AFC4-88B822CFD4B6}"/>
              </a:ext>
            </a:extLst>
          </p:cNvPr>
          <p:cNvSpPr txBox="1"/>
          <p:nvPr/>
        </p:nvSpPr>
        <p:spPr>
          <a:xfrm>
            <a:off x="763396" y="815105"/>
            <a:ext cx="5629014" cy="81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latin typeface="+mj-lt"/>
                <a:ea typeface="+mj-ea"/>
                <a:cs typeface="+mj-cs"/>
              </a:rPr>
              <a:t>4) </a:t>
            </a:r>
            <a:r>
              <a:rPr lang="ko-KR" altLang="en-US" sz="3000" dirty="0">
                <a:latin typeface="+mj-lt"/>
                <a:ea typeface="+mj-ea"/>
                <a:cs typeface="+mj-cs"/>
              </a:rPr>
              <a:t>우산 관리 </a:t>
            </a:r>
            <a:r>
              <a:rPr lang="ko-KR" alt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화면</a:t>
            </a:r>
            <a:endParaRPr lang="en-US" altLang="ko-KR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80034-78AA-4093-8D19-D8825C64C6BE}"/>
              </a:ext>
            </a:extLst>
          </p:cNvPr>
          <p:cNvSpPr txBox="1"/>
          <p:nvPr/>
        </p:nvSpPr>
        <p:spPr>
          <a:xfrm>
            <a:off x="8556770" y="6534835"/>
            <a:ext cx="3744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Umbrella!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이한나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임유경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박지우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김민중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7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799</Words>
  <Application>Microsoft Office PowerPoint</Application>
  <PresentationFormat>와이드스크린</PresentationFormat>
  <Paragraphs>143</Paragraphs>
  <Slides>13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맑은 고딕</vt:lpstr>
      <vt:lpstr>Arial</vt:lpstr>
      <vt:lpstr>Wingdings</vt:lpstr>
      <vt:lpstr>Office 테마</vt:lpstr>
      <vt:lpstr>유스케이스 변경사항</vt:lpstr>
      <vt:lpstr>PowerPoint 프레젠테이션</vt:lpstr>
      <vt:lpstr>PowerPoint 프레젠테이션</vt:lpstr>
      <vt:lpstr>PowerPoint 프레젠테이션</vt:lpstr>
      <vt:lpstr>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유스케이스 변경사항</dc:title>
  <dc:creator>이 한나</dc:creator>
  <cp:lastModifiedBy>이 한나</cp:lastModifiedBy>
  <cp:revision>11</cp:revision>
  <dcterms:created xsi:type="dcterms:W3CDTF">2021-03-22T18:06:11Z</dcterms:created>
  <dcterms:modified xsi:type="dcterms:W3CDTF">2021-03-23T04:33:48Z</dcterms:modified>
</cp:coreProperties>
</file>